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8" r:id="rId11"/>
    <p:sldId id="265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6C9BE1-C36D-4C07-ACA6-A2902953BF2E}" v="21" dt="2022-08-13T18:51:05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78" d="100"/>
          <a:sy n="78" d="100"/>
        </p:scale>
        <p:origin x="8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ntigh, Seth" userId="08df7e11-ec84-45fe-81b1-0212d51c3a0f" providerId="ADAL" clId="{356C9BE1-C36D-4C07-ACA6-A2902953BF2E}"/>
    <pc:docChg chg="undo redo custSel addSld modSld sldOrd">
      <pc:chgData name="Kintigh, Seth" userId="08df7e11-ec84-45fe-81b1-0212d51c3a0f" providerId="ADAL" clId="{356C9BE1-C36D-4C07-ACA6-A2902953BF2E}" dt="2022-08-13T18:52:46.974" v="2034" actId="14100"/>
      <pc:docMkLst>
        <pc:docMk/>
      </pc:docMkLst>
      <pc:sldChg chg="modSp mod">
        <pc:chgData name="Kintigh, Seth" userId="08df7e11-ec84-45fe-81b1-0212d51c3a0f" providerId="ADAL" clId="{356C9BE1-C36D-4C07-ACA6-A2902953BF2E}" dt="2022-08-12T18:11:54.729" v="1604" actId="20577"/>
        <pc:sldMkLst>
          <pc:docMk/>
          <pc:sldMk cId="4066499131" sldId="256"/>
        </pc:sldMkLst>
        <pc:spChg chg="mod">
          <ac:chgData name="Kintigh, Seth" userId="08df7e11-ec84-45fe-81b1-0212d51c3a0f" providerId="ADAL" clId="{356C9BE1-C36D-4C07-ACA6-A2902953BF2E}" dt="2022-08-12T18:11:54.729" v="1604" actId="20577"/>
          <ac:spMkLst>
            <pc:docMk/>
            <pc:sldMk cId="4066499131" sldId="256"/>
            <ac:spMk id="3" creationId="{3321B3FD-B947-4B3F-AC1F-983315F93A21}"/>
          </ac:spMkLst>
        </pc:spChg>
      </pc:sldChg>
      <pc:sldChg chg="modSp mod ord">
        <pc:chgData name="Kintigh, Seth" userId="08df7e11-ec84-45fe-81b1-0212d51c3a0f" providerId="ADAL" clId="{356C9BE1-C36D-4C07-ACA6-A2902953BF2E}" dt="2022-08-12T09:05:55.739" v="117"/>
        <pc:sldMkLst>
          <pc:docMk/>
          <pc:sldMk cId="2431309632" sldId="257"/>
        </pc:sldMkLst>
        <pc:spChg chg="mod">
          <ac:chgData name="Kintigh, Seth" userId="08df7e11-ec84-45fe-81b1-0212d51c3a0f" providerId="ADAL" clId="{356C9BE1-C36D-4C07-ACA6-A2902953BF2E}" dt="2022-08-12T09:04:16.366" v="86" actId="20577"/>
          <ac:spMkLst>
            <pc:docMk/>
            <pc:sldMk cId="2431309632" sldId="257"/>
            <ac:spMk id="3" creationId="{0692C024-7058-4F78-A743-7DA6E9B4B096}"/>
          </ac:spMkLst>
        </pc:spChg>
      </pc:sldChg>
      <pc:sldChg chg="addSp modSp mod">
        <pc:chgData name="Kintigh, Seth" userId="08df7e11-ec84-45fe-81b1-0212d51c3a0f" providerId="ADAL" clId="{356C9BE1-C36D-4C07-ACA6-A2902953BF2E}" dt="2022-08-12T18:18:34.252" v="1759" actId="14"/>
        <pc:sldMkLst>
          <pc:docMk/>
          <pc:sldMk cId="490069404" sldId="258"/>
        </pc:sldMkLst>
        <pc:spChg chg="mod">
          <ac:chgData name="Kintigh, Seth" userId="08df7e11-ec84-45fe-81b1-0212d51c3a0f" providerId="ADAL" clId="{356C9BE1-C36D-4C07-ACA6-A2902953BF2E}" dt="2022-08-12T18:16:55.105" v="1646" actId="6549"/>
          <ac:spMkLst>
            <pc:docMk/>
            <pc:sldMk cId="490069404" sldId="258"/>
            <ac:spMk id="2" creationId="{51A0DC2C-EFB6-4E60-B38C-7FE16BB118CC}"/>
          </ac:spMkLst>
        </pc:spChg>
        <pc:spChg chg="mod">
          <ac:chgData name="Kintigh, Seth" userId="08df7e11-ec84-45fe-81b1-0212d51c3a0f" providerId="ADAL" clId="{356C9BE1-C36D-4C07-ACA6-A2902953BF2E}" dt="2022-08-12T18:18:34.252" v="1759" actId="14"/>
          <ac:spMkLst>
            <pc:docMk/>
            <pc:sldMk cId="490069404" sldId="258"/>
            <ac:spMk id="3" creationId="{57D4BE70-290D-47E2-A04B-15A028996891}"/>
          </ac:spMkLst>
        </pc:spChg>
        <pc:picChg chg="add mod ord modCrop">
          <ac:chgData name="Kintigh, Seth" userId="08df7e11-ec84-45fe-81b1-0212d51c3a0f" providerId="ADAL" clId="{356C9BE1-C36D-4C07-ACA6-A2902953BF2E}" dt="2022-08-12T18:16:35.126" v="1644" actId="1076"/>
          <ac:picMkLst>
            <pc:docMk/>
            <pc:sldMk cId="490069404" sldId="258"/>
            <ac:picMk id="5" creationId="{023CF73B-69AF-41A6-B56D-39DADE2C1C31}"/>
          </ac:picMkLst>
        </pc:picChg>
        <pc:picChg chg="add mod">
          <ac:chgData name="Kintigh, Seth" userId="08df7e11-ec84-45fe-81b1-0212d51c3a0f" providerId="ADAL" clId="{356C9BE1-C36D-4C07-ACA6-A2902953BF2E}" dt="2022-08-12T18:16:25.348" v="1642" actId="1076"/>
          <ac:picMkLst>
            <pc:docMk/>
            <pc:sldMk cId="490069404" sldId="258"/>
            <ac:picMk id="1026" creationId="{1F4CABD1-3F35-490F-BE27-73BE26D0E0BF}"/>
          </ac:picMkLst>
        </pc:picChg>
      </pc:sldChg>
      <pc:sldChg chg="modSp mod">
        <pc:chgData name="Kintigh, Seth" userId="08df7e11-ec84-45fe-81b1-0212d51c3a0f" providerId="ADAL" clId="{356C9BE1-C36D-4C07-ACA6-A2902953BF2E}" dt="2022-08-12T18:20:15.849" v="1910" actId="20577"/>
        <pc:sldMkLst>
          <pc:docMk/>
          <pc:sldMk cId="3276967718" sldId="259"/>
        </pc:sldMkLst>
        <pc:spChg chg="mod">
          <ac:chgData name="Kintigh, Seth" userId="08df7e11-ec84-45fe-81b1-0212d51c3a0f" providerId="ADAL" clId="{356C9BE1-C36D-4C07-ACA6-A2902953BF2E}" dt="2022-08-12T18:19:18.262" v="1796" actId="6549"/>
          <ac:spMkLst>
            <pc:docMk/>
            <pc:sldMk cId="3276967718" sldId="259"/>
            <ac:spMk id="2" creationId="{F9CAC2F4-EE29-430B-807C-9A8C2B4A8D45}"/>
          </ac:spMkLst>
        </pc:spChg>
        <pc:spChg chg="mod">
          <ac:chgData name="Kintigh, Seth" userId="08df7e11-ec84-45fe-81b1-0212d51c3a0f" providerId="ADAL" clId="{356C9BE1-C36D-4C07-ACA6-A2902953BF2E}" dt="2022-08-12T18:20:15.849" v="1910" actId="20577"/>
          <ac:spMkLst>
            <pc:docMk/>
            <pc:sldMk cId="3276967718" sldId="259"/>
            <ac:spMk id="3" creationId="{970569DA-162D-4708-9710-7AF441466DE5}"/>
          </ac:spMkLst>
        </pc:spChg>
      </pc:sldChg>
      <pc:sldChg chg="modSp mod">
        <pc:chgData name="Kintigh, Seth" userId="08df7e11-ec84-45fe-81b1-0212d51c3a0f" providerId="ADAL" clId="{356C9BE1-C36D-4C07-ACA6-A2902953BF2E}" dt="2022-08-12T17:50:15.918" v="530" actId="20577"/>
        <pc:sldMkLst>
          <pc:docMk/>
          <pc:sldMk cId="844968672" sldId="260"/>
        </pc:sldMkLst>
        <pc:spChg chg="mod">
          <ac:chgData name="Kintigh, Seth" userId="08df7e11-ec84-45fe-81b1-0212d51c3a0f" providerId="ADAL" clId="{356C9BE1-C36D-4C07-ACA6-A2902953BF2E}" dt="2022-08-12T17:50:15.918" v="530" actId="20577"/>
          <ac:spMkLst>
            <pc:docMk/>
            <pc:sldMk cId="844968672" sldId="260"/>
            <ac:spMk id="3" creationId="{C1F0F58A-B63A-4F70-87C4-0F87BA63EC92}"/>
          </ac:spMkLst>
        </pc:spChg>
      </pc:sldChg>
      <pc:sldChg chg="addSp modSp mod">
        <pc:chgData name="Kintigh, Seth" userId="08df7e11-ec84-45fe-81b1-0212d51c3a0f" providerId="ADAL" clId="{356C9BE1-C36D-4C07-ACA6-A2902953BF2E}" dt="2022-08-12T18:55:55.607" v="2020" actId="27636"/>
        <pc:sldMkLst>
          <pc:docMk/>
          <pc:sldMk cId="1851436955" sldId="261"/>
        </pc:sldMkLst>
        <pc:spChg chg="mod">
          <ac:chgData name="Kintigh, Seth" userId="08df7e11-ec84-45fe-81b1-0212d51c3a0f" providerId="ADAL" clId="{356C9BE1-C36D-4C07-ACA6-A2902953BF2E}" dt="2022-08-12T18:55:55.607" v="2020" actId="27636"/>
          <ac:spMkLst>
            <pc:docMk/>
            <pc:sldMk cId="1851436955" sldId="261"/>
            <ac:spMk id="3" creationId="{5A5A1471-2476-4D1F-A929-4D2F79465327}"/>
          </ac:spMkLst>
        </pc:spChg>
        <pc:picChg chg="add mod">
          <ac:chgData name="Kintigh, Seth" userId="08df7e11-ec84-45fe-81b1-0212d51c3a0f" providerId="ADAL" clId="{356C9BE1-C36D-4C07-ACA6-A2902953BF2E}" dt="2022-08-12T18:55:44.042" v="2018"/>
          <ac:picMkLst>
            <pc:docMk/>
            <pc:sldMk cId="1851436955" sldId="261"/>
            <ac:picMk id="4" creationId="{7F1B5589-D016-4312-A24F-516DA60A1B42}"/>
          </ac:picMkLst>
        </pc:picChg>
        <pc:picChg chg="add mod">
          <ac:chgData name="Kintigh, Seth" userId="08df7e11-ec84-45fe-81b1-0212d51c3a0f" providerId="ADAL" clId="{356C9BE1-C36D-4C07-ACA6-A2902953BF2E}" dt="2022-08-12T18:55:44.042" v="2018"/>
          <ac:picMkLst>
            <pc:docMk/>
            <pc:sldMk cId="1851436955" sldId="261"/>
            <ac:picMk id="5" creationId="{775720B3-9B49-4D2B-ABB4-4FD8BCA07982}"/>
          </ac:picMkLst>
        </pc:picChg>
        <pc:picChg chg="add mod">
          <ac:chgData name="Kintigh, Seth" userId="08df7e11-ec84-45fe-81b1-0212d51c3a0f" providerId="ADAL" clId="{356C9BE1-C36D-4C07-ACA6-A2902953BF2E}" dt="2022-08-12T18:55:44.042" v="2018"/>
          <ac:picMkLst>
            <pc:docMk/>
            <pc:sldMk cId="1851436955" sldId="261"/>
            <ac:picMk id="6" creationId="{1627271C-5EDB-445B-BBAA-D15D25596F04}"/>
          </ac:picMkLst>
        </pc:picChg>
      </pc:sldChg>
      <pc:sldChg chg="addSp delSp modSp mod ord">
        <pc:chgData name="Kintigh, Seth" userId="08df7e11-ec84-45fe-81b1-0212d51c3a0f" providerId="ADAL" clId="{356C9BE1-C36D-4C07-ACA6-A2902953BF2E}" dt="2022-08-12T18:56:29.003" v="2022" actId="14100"/>
        <pc:sldMkLst>
          <pc:docMk/>
          <pc:sldMk cId="1092436828" sldId="262"/>
        </pc:sldMkLst>
        <pc:spChg chg="mod">
          <ac:chgData name="Kintigh, Seth" userId="08df7e11-ec84-45fe-81b1-0212d51c3a0f" providerId="ADAL" clId="{356C9BE1-C36D-4C07-ACA6-A2902953BF2E}" dt="2022-08-12T17:51:44.937" v="553" actId="20577"/>
          <ac:spMkLst>
            <pc:docMk/>
            <pc:sldMk cId="1092436828" sldId="262"/>
            <ac:spMk id="2" creationId="{E0BB189D-AD7D-4E71-AF82-DBA1B8175CB6}"/>
          </ac:spMkLst>
        </pc:spChg>
        <pc:spChg chg="mod">
          <ac:chgData name="Kintigh, Seth" userId="08df7e11-ec84-45fe-81b1-0212d51c3a0f" providerId="ADAL" clId="{356C9BE1-C36D-4C07-ACA6-A2902953BF2E}" dt="2022-08-12T18:56:29.003" v="2022" actId="14100"/>
          <ac:spMkLst>
            <pc:docMk/>
            <pc:sldMk cId="1092436828" sldId="262"/>
            <ac:spMk id="3" creationId="{93EB07D8-4AB1-4CDA-8713-295879C4F08A}"/>
          </ac:spMkLst>
        </pc:spChg>
        <pc:picChg chg="add del mod modCrop">
          <ac:chgData name="Kintigh, Seth" userId="08df7e11-ec84-45fe-81b1-0212d51c3a0f" providerId="ADAL" clId="{356C9BE1-C36D-4C07-ACA6-A2902953BF2E}" dt="2022-08-12T18:55:38.500" v="2017" actId="21"/>
          <ac:picMkLst>
            <pc:docMk/>
            <pc:sldMk cId="1092436828" sldId="262"/>
            <ac:picMk id="5" creationId="{38C3BBC2-0443-49BD-93B2-BEF513BC99F0}"/>
          </ac:picMkLst>
        </pc:picChg>
        <pc:picChg chg="add del mod modCrop">
          <ac:chgData name="Kintigh, Seth" userId="08df7e11-ec84-45fe-81b1-0212d51c3a0f" providerId="ADAL" clId="{356C9BE1-C36D-4C07-ACA6-A2902953BF2E}" dt="2022-08-12T18:55:38.500" v="2017" actId="21"/>
          <ac:picMkLst>
            <pc:docMk/>
            <pc:sldMk cId="1092436828" sldId="262"/>
            <ac:picMk id="7" creationId="{71B6ADB1-5B00-447E-B3DB-E11C427F7F70}"/>
          </ac:picMkLst>
        </pc:picChg>
        <pc:picChg chg="add del mod modCrop">
          <ac:chgData name="Kintigh, Seth" userId="08df7e11-ec84-45fe-81b1-0212d51c3a0f" providerId="ADAL" clId="{356C9BE1-C36D-4C07-ACA6-A2902953BF2E}" dt="2022-08-12T18:55:38.500" v="2017" actId="21"/>
          <ac:picMkLst>
            <pc:docMk/>
            <pc:sldMk cId="1092436828" sldId="262"/>
            <ac:picMk id="9" creationId="{AA78610C-47C7-45D4-AEA2-5EF84BD0DF72}"/>
          </ac:picMkLst>
        </pc:picChg>
      </pc:sldChg>
      <pc:sldChg chg="addSp delSp modSp mod ord">
        <pc:chgData name="Kintigh, Seth" userId="08df7e11-ec84-45fe-81b1-0212d51c3a0f" providerId="ADAL" clId="{356C9BE1-C36D-4C07-ACA6-A2902953BF2E}" dt="2022-08-13T18:50:42.997" v="2028" actId="113"/>
        <pc:sldMkLst>
          <pc:docMk/>
          <pc:sldMk cId="4239163445" sldId="263"/>
        </pc:sldMkLst>
        <pc:spChg chg="mod">
          <ac:chgData name="Kintigh, Seth" userId="08df7e11-ec84-45fe-81b1-0212d51c3a0f" providerId="ADAL" clId="{356C9BE1-C36D-4C07-ACA6-A2902953BF2E}" dt="2022-08-12T18:23:31.478" v="1939" actId="1076"/>
          <ac:spMkLst>
            <pc:docMk/>
            <pc:sldMk cId="4239163445" sldId="263"/>
            <ac:spMk id="2" creationId="{2840641D-E104-4B87-A85E-628159BA32A9}"/>
          </ac:spMkLst>
        </pc:spChg>
        <pc:spChg chg="mod">
          <ac:chgData name="Kintigh, Seth" userId="08df7e11-ec84-45fe-81b1-0212d51c3a0f" providerId="ADAL" clId="{356C9BE1-C36D-4C07-ACA6-A2902953BF2E}" dt="2022-08-13T18:50:42.997" v="2028" actId="113"/>
          <ac:spMkLst>
            <pc:docMk/>
            <pc:sldMk cId="4239163445" sldId="263"/>
            <ac:spMk id="3" creationId="{67D20B05-2224-4FC0-A378-F33511D54141}"/>
          </ac:spMkLst>
        </pc:spChg>
        <pc:picChg chg="add mod ord">
          <ac:chgData name="Kintigh, Seth" userId="08df7e11-ec84-45fe-81b1-0212d51c3a0f" providerId="ADAL" clId="{356C9BE1-C36D-4C07-ACA6-A2902953BF2E}" dt="2022-08-12T18:23:41.928" v="1940" actId="1076"/>
          <ac:picMkLst>
            <pc:docMk/>
            <pc:sldMk cId="4239163445" sldId="263"/>
            <ac:picMk id="5" creationId="{F0F7BADE-250B-454E-A313-2D6EAB5ABE1E}"/>
          </ac:picMkLst>
        </pc:picChg>
        <pc:picChg chg="add del mod">
          <ac:chgData name="Kintigh, Seth" userId="08df7e11-ec84-45fe-81b1-0212d51c3a0f" providerId="ADAL" clId="{356C9BE1-C36D-4C07-ACA6-A2902953BF2E}" dt="2022-08-12T18:21:32.512" v="1915" actId="478"/>
          <ac:picMkLst>
            <pc:docMk/>
            <pc:sldMk cId="4239163445" sldId="263"/>
            <ac:picMk id="7" creationId="{DF972E5D-3D11-4030-9BD6-ACAEB809E93B}"/>
          </ac:picMkLst>
        </pc:picChg>
        <pc:picChg chg="add mod ord">
          <ac:chgData name="Kintigh, Seth" userId="08df7e11-ec84-45fe-81b1-0212d51c3a0f" providerId="ADAL" clId="{356C9BE1-C36D-4C07-ACA6-A2902953BF2E}" dt="2022-08-12T18:23:41.928" v="1940" actId="1076"/>
          <ac:picMkLst>
            <pc:docMk/>
            <pc:sldMk cId="4239163445" sldId="263"/>
            <ac:picMk id="9" creationId="{10690FB8-15E8-43F3-8682-34B8E5E40985}"/>
          </ac:picMkLst>
        </pc:picChg>
      </pc:sldChg>
      <pc:sldChg chg="addSp modSp mod">
        <pc:chgData name="Kintigh, Seth" userId="08df7e11-ec84-45fe-81b1-0212d51c3a0f" providerId="ADAL" clId="{356C9BE1-C36D-4C07-ACA6-A2902953BF2E}" dt="2022-08-12T18:09:56.340" v="1602" actId="20577"/>
        <pc:sldMkLst>
          <pc:docMk/>
          <pc:sldMk cId="3678125659" sldId="264"/>
        </pc:sldMkLst>
        <pc:spChg chg="mod">
          <ac:chgData name="Kintigh, Seth" userId="08df7e11-ec84-45fe-81b1-0212d51c3a0f" providerId="ADAL" clId="{356C9BE1-C36D-4C07-ACA6-A2902953BF2E}" dt="2022-08-12T18:09:56.340" v="1602" actId="20577"/>
          <ac:spMkLst>
            <pc:docMk/>
            <pc:sldMk cId="3678125659" sldId="264"/>
            <ac:spMk id="2" creationId="{85405B60-FA34-4209-92A1-86A65EFF098B}"/>
          </ac:spMkLst>
        </pc:spChg>
        <pc:spChg chg="mod">
          <ac:chgData name="Kintigh, Seth" userId="08df7e11-ec84-45fe-81b1-0212d51c3a0f" providerId="ADAL" clId="{356C9BE1-C36D-4C07-ACA6-A2902953BF2E}" dt="2022-08-12T18:09:34.141" v="1571" actId="20577"/>
          <ac:spMkLst>
            <pc:docMk/>
            <pc:sldMk cId="3678125659" sldId="264"/>
            <ac:spMk id="3" creationId="{D5371651-37C6-4D8B-928F-00A3D2C5EEEA}"/>
          </ac:spMkLst>
        </pc:spChg>
        <pc:picChg chg="add mod">
          <ac:chgData name="Kintigh, Seth" userId="08df7e11-ec84-45fe-81b1-0212d51c3a0f" providerId="ADAL" clId="{356C9BE1-C36D-4C07-ACA6-A2902953BF2E}" dt="2022-08-12T18:09:43.818" v="1594" actId="1038"/>
          <ac:picMkLst>
            <pc:docMk/>
            <pc:sldMk cId="3678125659" sldId="264"/>
            <ac:picMk id="5" creationId="{65D499B2-9E26-4E02-B161-71922BAE124D}"/>
          </ac:picMkLst>
        </pc:picChg>
      </pc:sldChg>
      <pc:sldChg chg="addSp modSp mod modAnim">
        <pc:chgData name="Kintigh, Seth" userId="08df7e11-ec84-45fe-81b1-0212d51c3a0f" providerId="ADAL" clId="{356C9BE1-C36D-4C07-ACA6-A2902953BF2E}" dt="2022-08-13T18:52:46.974" v="2034" actId="14100"/>
        <pc:sldMkLst>
          <pc:docMk/>
          <pc:sldMk cId="3634805941" sldId="265"/>
        </pc:sldMkLst>
        <pc:spChg chg="mod">
          <ac:chgData name="Kintigh, Seth" userId="08df7e11-ec84-45fe-81b1-0212d51c3a0f" providerId="ADAL" clId="{356C9BE1-C36D-4C07-ACA6-A2902953BF2E}" dt="2022-08-13T18:52:46.974" v="2034" actId="14100"/>
          <ac:spMkLst>
            <pc:docMk/>
            <pc:sldMk cId="3634805941" sldId="265"/>
            <ac:spMk id="3" creationId="{7A5677CE-6788-45D3-9F44-F26E32FB21C4}"/>
          </ac:spMkLst>
        </pc:spChg>
        <pc:picChg chg="add mod">
          <ac:chgData name="Kintigh, Seth" userId="08df7e11-ec84-45fe-81b1-0212d51c3a0f" providerId="ADAL" clId="{356C9BE1-C36D-4C07-ACA6-A2902953BF2E}" dt="2022-08-13T18:52:43.939" v="2033" actId="1076"/>
          <ac:picMkLst>
            <pc:docMk/>
            <pc:sldMk cId="3634805941" sldId="265"/>
            <ac:picMk id="4" creationId="{58129AA4-BB5D-42C1-9B78-D5F5C57245D8}"/>
          </ac:picMkLst>
        </pc:picChg>
      </pc:sldChg>
      <pc:sldChg chg="modSp mod ord">
        <pc:chgData name="Kintigh, Seth" userId="08df7e11-ec84-45fe-81b1-0212d51c3a0f" providerId="ADAL" clId="{356C9BE1-C36D-4C07-ACA6-A2902953BF2E}" dt="2022-08-12T18:04:30.732" v="1393" actId="20577"/>
        <pc:sldMkLst>
          <pc:docMk/>
          <pc:sldMk cId="930960472" sldId="266"/>
        </pc:sldMkLst>
        <pc:spChg chg="mod">
          <ac:chgData name="Kintigh, Seth" userId="08df7e11-ec84-45fe-81b1-0212d51c3a0f" providerId="ADAL" clId="{356C9BE1-C36D-4C07-ACA6-A2902953BF2E}" dt="2022-08-12T18:04:30.732" v="1393" actId="20577"/>
          <ac:spMkLst>
            <pc:docMk/>
            <pc:sldMk cId="930960472" sldId="266"/>
            <ac:spMk id="3" creationId="{FB562C16-EF18-4D3C-B867-33E80F735304}"/>
          </ac:spMkLst>
        </pc:spChg>
      </pc:sldChg>
      <pc:sldChg chg="addSp delSp modSp new mod">
        <pc:chgData name="Kintigh, Seth" userId="08df7e11-ec84-45fe-81b1-0212d51c3a0f" providerId="ADAL" clId="{356C9BE1-C36D-4C07-ACA6-A2902953BF2E}" dt="2022-08-12T18:57:27.752" v="2027" actId="1076"/>
        <pc:sldMkLst>
          <pc:docMk/>
          <pc:sldMk cId="3200377152" sldId="267"/>
        </pc:sldMkLst>
        <pc:spChg chg="mod">
          <ac:chgData name="Kintigh, Seth" userId="08df7e11-ec84-45fe-81b1-0212d51c3a0f" providerId="ADAL" clId="{356C9BE1-C36D-4C07-ACA6-A2902953BF2E}" dt="2022-08-12T18:03:47.961" v="1345" actId="20577"/>
          <ac:spMkLst>
            <pc:docMk/>
            <pc:sldMk cId="3200377152" sldId="267"/>
            <ac:spMk id="2" creationId="{3BF2E305-CC6B-4F70-BA0A-0572712D82E3}"/>
          </ac:spMkLst>
        </pc:spChg>
        <pc:spChg chg="del">
          <ac:chgData name="Kintigh, Seth" userId="08df7e11-ec84-45fe-81b1-0212d51c3a0f" providerId="ADAL" clId="{356C9BE1-C36D-4C07-ACA6-A2902953BF2E}" dt="2022-08-12T18:26:54.536" v="1985"/>
          <ac:spMkLst>
            <pc:docMk/>
            <pc:sldMk cId="3200377152" sldId="267"/>
            <ac:spMk id="3" creationId="{30DC76CE-C626-4971-AA96-F1498924788B}"/>
          </ac:spMkLst>
        </pc:spChg>
        <pc:picChg chg="add mod">
          <ac:chgData name="Kintigh, Seth" userId="08df7e11-ec84-45fe-81b1-0212d51c3a0f" providerId="ADAL" clId="{356C9BE1-C36D-4C07-ACA6-A2902953BF2E}" dt="2022-08-12T18:57:27.752" v="2027" actId="1076"/>
          <ac:picMkLst>
            <pc:docMk/>
            <pc:sldMk cId="3200377152" sldId="267"/>
            <ac:picMk id="5" creationId="{D2BB4A61-01A0-4F18-8CA1-8A74B5A87AE1}"/>
          </ac:picMkLst>
        </pc:picChg>
      </pc:sldChg>
      <pc:sldChg chg="modSp new mod">
        <pc:chgData name="Kintigh, Seth" userId="08df7e11-ec84-45fe-81b1-0212d51c3a0f" providerId="ADAL" clId="{356C9BE1-C36D-4C07-ACA6-A2902953BF2E}" dt="2022-08-12T18:10:01.576" v="1603"/>
        <pc:sldMkLst>
          <pc:docMk/>
          <pc:sldMk cId="715871341" sldId="268"/>
        </pc:sldMkLst>
        <pc:spChg chg="mod">
          <ac:chgData name="Kintigh, Seth" userId="08df7e11-ec84-45fe-81b1-0212d51c3a0f" providerId="ADAL" clId="{356C9BE1-C36D-4C07-ACA6-A2902953BF2E}" dt="2022-08-12T18:10:01.576" v="1603"/>
          <ac:spMkLst>
            <pc:docMk/>
            <pc:sldMk cId="715871341" sldId="268"/>
            <ac:spMk id="2" creationId="{8AC0D306-0E7C-4AC8-A2DE-79DA8657E23F}"/>
          </ac:spMkLst>
        </pc:spChg>
        <pc:spChg chg="mod">
          <ac:chgData name="Kintigh, Seth" userId="08df7e11-ec84-45fe-81b1-0212d51c3a0f" providerId="ADAL" clId="{356C9BE1-C36D-4C07-ACA6-A2902953BF2E}" dt="2022-08-12T18:07:33.645" v="1521"/>
          <ac:spMkLst>
            <pc:docMk/>
            <pc:sldMk cId="715871341" sldId="268"/>
            <ac:spMk id="3" creationId="{92C66820-6791-43B6-9E29-748EEE249F6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F11F-A8D9-4800-9397-B21AB9EEA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9904B-4AE8-4C1A-88AD-E9DB79290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8783E-F7D3-49B5-BCF0-80892052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E4E1-B2BB-4B6C-AF43-EB0631EF8702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A5A07-62E3-4F10-B7F1-9C84BC9C0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22E80-5B29-4046-9F3F-3C451CDDB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4F39-D814-4ED8-858E-E0FD59DC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76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3FD97-C75E-4BFB-AF1D-FCDD530A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DE303-2B23-4750-BA09-AF8DB4C00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05796-A73D-496D-86BC-8A7699F41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E4E1-B2BB-4B6C-AF43-EB0631EF8702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EEBE7-BC4A-4767-B4B9-BF7C3E7BE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ECD7D-F6A9-40DE-A129-0D9A3E5DE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4F39-D814-4ED8-858E-E0FD59DC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3C8CC2-6CD2-43D6-9F6E-7D2ABE8178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BC268-E0E4-482D-9BCD-AD19788AF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4C5BE-21B3-421F-9E12-8D8B8FD45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E4E1-B2BB-4B6C-AF43-EB0631EF8702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093C7-686C-4562-8E1D-B652F88C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B1753-1D21-4C09-81B2-A364DA68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4F39-D814-4ED8-858E-E0FD59DC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38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195FE-5818-4567-AF24-1EE55876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13ECB-FCB3-458D-8271-CEA8EEBE1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A92D6-ACEE-4C21-B488-D5AF7D86C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E4E1-B2BB-4B6C-AF43-EB0631EF8702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96BA5-2A92-4F3B-B46F-DAF34EF0F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AAFE3-C7B6-4A95-919A-3DFACFC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4F39-D814-4ED8-858E-E0FD59DC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9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909E6-7B9A-4081-AEF2-6C273E942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920AF-941A-4092-BECE-FC9B8075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5421F-8017-4A50-AB3C-F24001FA4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E4E1-B2BB-4B6C-AF43-EB0631EF8702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DE42F-6533-4A4F-B5B3-3677DAD9D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412AF-88E3-4B29-9882-B68706DE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4F39-D814-4ED8-858E-E0FD59DC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06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26A9-CA83-42D0-A96F-E714A291A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9CD7C-D4A5-4817-8056-82C2C97EA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B8B60-F6CA-45F2-8C96-407BDD01F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52758-5F95-428A-A609-CA6336A33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E4E1-B2BB-4B6C-AF43-EB0631EF8702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3A2A4-E79C-4578-87D1-39C3768FB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4EFED-78DB-46D5-8E34-F407CE72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4F39-D814-4ED8-858E-E0FD59DC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11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C17B-EBD2-42FE-A911-E3B39D4B4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9C548-9679-4CD5-886E-6C2222CCC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E2121-6877-4D79-A78B-EA6ADA490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674C4-9527-4B88-92F4-B2D858FB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EEEDD8-C3D0-406A-9DD3-CAAF397CF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5936DF-CDA6-4AE4-9C31-BBA330F5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E4E1-B2BB-4B6C-AF43-EB0631EF8702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B783B3-3C92-4B85-9385-C3BA97A2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1D1C38-0A8C-47A5-854F-8A0D7E41F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4F39-D814-4ED8-858E-E0FD59DC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57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BFCAC-83EE-4FD1-8521-1D9B2EB4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F3F5BC-6D8E-457E-AE72-075D7742A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E4E1-B2BB-4B6C-AF43-EB0631EF8702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2480-7975-4719-A684-05F7B9FD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6BB5CA-936E-4952-A176-43E029B17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4F39-D814-4ED8-858E-E0FD59DC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59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77875-73BC-41C4-9F67-F2577E608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E4E1-B2BB-4B6C-AF43-EB0631EF8702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321973-6534-4915-B7C5-2A38DAA2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6394A-BA09-4E52-B65E-4DD363514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4F39-D814-4ED8-858E-E0FD59DC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1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E6BD-98BD-4029-9A05-A652BA7E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5A0E6-7CC9-4981-BDAD-EFBABAF47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0A31D-868F-4D4A-8FA1-79539800E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29621-FF8E-4310-8981-76125CB9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E4E1-B2BB-4B6C-AF43-EB0631EF8702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587E3-3A54-44D4-A1CC-5C947F6E9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445D9-6BC4-46A9-8187-443123CF4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4F39-D814-4ED8-858E-E0FD59DC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24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7D0B2-F848-438F-A965-0E1644D0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AC9267-5259-484F-8503-742210CAA5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7E964-6E76-4749-9884-55411905F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398EC-C6AA-45A2-A39B-591CC1FC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E4E1-B2BB-4B6C-AF43-EB0631EF8702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587DC-2FF1-4F89-B243-AE450099B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850F4-1B1E-4C97-9EAC-166822BF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4F39-D814-4ED8-858E-E0FD59DC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31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777AB8-2F47-43D1-B817-17DEEE14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F40D1-F4AC-487E-954A-362630478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02127-C734-4484-BA72-6C65D9960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8E4E1-B2BB-4B6C-AF43-EB0631EF8702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A092B-0743-45B8-983D-770550FE2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6F118-6E69-4541-B86C-A9E83EF3C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14F39-D814-4ED8-858E-E0FD59DC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9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51F60-4284-4155-9C68-B82BFFAD9C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Least Secure Lock on Earth?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1B3FD-B947-4B3F-AC1F-983315F93A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49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0D306-0E7C-4AC8-A2DE-79DA8657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USB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6820-6791-43B6-9E29-748EEE249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analyzed the USB traffic, observed a pattern of 3 packets:</a:t>
            </a:r>
          </a:p>
          <a:p>
            <a:pPr lvl="1"/>
            <a:r>
              <a:rPr lang="en-US" dirty="0"/>
              <a:t>Command Block Wrapper (CBW)</a:t>
            </a:r>
          </a:p>
          <a:p>
            <a:pPr lvl="1"/>
            <a:r>
              <a:rPr lang="en-US" dirty="0"/>
              <a:t>Data transfer</a:t>
            </a:r>
          </a:p>
          <a:p>
            <a:pPr lvl="1"/>
            <a:r>
              <a:rPr lang="en-US" dirty="0"/>
              <a:t>Command Status Wrapper (CSW)</a:t>
            </a:r>
          </a:p>
          <a:p>
            <a:r>
              <a:rPr lang="en-US" dirty="0"/>
              <a:t>Packets are Mass Storage Device USB Bulk Data transfers/SCSI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871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5EC97-77A6-42FE-8E4F-A9C71BD9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USB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677CE-6788-45D3-9F44-F26E32FB2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81568" cy="4351338"/>
          </a:xfrm>
        </p:spPr>
        <p:txBody>
          <a:bodyPr/>
          <a:lstStyle/>
          <a:p>
            <a:r>
              <a:rPr lang="en-US" dirty="0"/>
              <a:t>Python script using </a:t>
            </a:r>
            <a:r>
              <a:rPr lang="en-US" dirty="0" err="1"/>
              <a:t>PyUSB</a:t>
            </a:r>
            <a:r>
              <a:rPr lang="en-US" dirty="0"/>
              <a:t> library to test all possible PINs</a:t>
            </a:r>
          </a:p>
          <a:p>
            <a:r>
              <a:rPr lang="en-US" dirty="0"/>
              <a:t>Can test a PIN in 2 or 3 packets</a:t>
            </a:r>
          </a:p>
          <a:p>
            <a:endParaRPr lang="en-US" dirty="0"/>
          </a:p>
        </p:txBody>
      </p:sp>
      <p:pic>
        <p:nvPicPr>
          <p:cNvPr id="4" name="8D8DAA03">
            <a:hlinkClick r:id="" action="ppaction://media"/>
            <a:extLst>
              <a:ext uri="{FF2B5EF4-FFF2-40B4-BE49-F238E27FC236}">
                <a16:creationId xmlns:a16="http://schemas.microsoft.com/office/drawing/2014/main" id="{58129AA4-BB5D-42C1-9B78-D5F5C57245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0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E305-CC6B-4F70-BA0A-0572712D8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Response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B4A61-01A0-4F18-8CA1-8A74B5A87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760" y="1444525"/>
            <a:ext cx="5918479" cy="5291011"/>
          </a:xfrm>
        </p:spPr>
      </p:pic>
    </p:spTree>
    <p:extLst>
      <p:ext uri="{BB962C8B-B14F-4D97-AF65-F5344CB8AC3E}">
        <p14:creationId xmlns:p14="http://schemas.microsoft.com/office/powerpoint/2010/main" val="3200377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3B4CF-6C25-40C0-9CF5-B95B22D38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62C16-EF18-4D3C-B867-33E80F735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Don't buy this lock</a:t>
            </a:r>
          </a:p>
          <a:p>
            <a:r>
              <a:rPr lang="en-US" dirty="0"/>
              <a:t>Script available at github.com/</a:t>
            </a:r>
            <a:r>
              <a:rPr lang="en-US" dirty="0" err="1"/>
              <a:t>skintigh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60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05899-4246-42D1-913C-9791D619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2C024-7058-4F78-A743-7DA6E9B4B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Seth Kintigh</a:t>
            </a:r>
          </a:p>
          <a:p>
            <a:pPr lvl="1"/>
            <a:r>
              <a:rPr lang="en-US" dirty="0"/>
              <a:t>Hardware hacker</a:t>
            </a:r>
          </a:p>
          <a:p>
            <a:pPr lvl="1"/>
            <a:r>
              <a:rPr lang="en-US" dirty="0"/>
              <a:t>Dell Hardware Security Engineer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09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3CF73B-69AF-41A6-B56D-39DADE2C1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9" t="17065" r="27945" b="13854"/>
          <a:stretch/>
        </p:blipFill>
        <p:spPr>
          <a:xfrm>
            <a:off x="9255667" y="131885"/>
            <a:ext cx="2283045" cy="3388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A0DC2C-EFB6-4E60-B38C-7FE16BB1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TouchLock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4BE70-290D-47E2-A04B-15A028996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41898" cy="4351338"/>
          </a:xfrm>
        </p:spPr>
        <p:txBody>
          <a:bodyPr/>
          <a:lstStyle/>
          <a:p>
            <a:r>
              <a:rPr lang="en-US" dirty="0" err="1"/>
              <a:t>Aluratek</a:t>
            </a:r>
            <a:r>
              <a:rPr lang="en-US" dirty="0"/>
              <a:t> </a:t>
            </a:r>
            <a:r>
              <a:rPr lang="en-US" dirty="0" err="1"/>
              <a:t>Touchlock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a.k.a</a:t>
            </a:r>
            <a:r>
              <a:rPr lang="en-US" dirty="0"/>
              <a:t> “Bio-Key </a:t>
            </a:r>
            <a:r>
              <a:rPr lang="en-US" dirty="0" err="1"/>
              <a:t>TouchLock</a:t>
            </a:r>
            <a:r>
              <a:rPr lang="en-US" dirty="0"/>
              <a:t> XL All Weather Keyless Bio-Lock with Fingerprint Recognition”</a:t>
            </a:r>
          </a:p>
          <a:p>
            <a:pPr lvl="1"/>
            <a:r>
              <a:rPr lang="en-US" dirty="0"/>
              <a:t>Knockoff of </a:t>
            </a:r>
            <a:r>
              <a:rPr lang="en-US" dirty="0" err="1"/>
              <a:t>TappLock</a:t>
            </a:r>
            <a:r>
              <a:rPr lang="en-US" dirty="0"/>
              <a:t>?</a:t>
            </a:r>
          </a:p>
          <a:p>
            <a:r>
              <a:rPr lang="en-US" dirty="0"/>
              <a:t>Related locks:</a:t>
            </a:r>
          </a:p>
          <a:p>
            <a:pPr lvl="1"/>
            <a:r>
              <a:rPr lang="en-US" dirty="0"/>
              <a:t>Hunting down info on FCC website I discovered there aren't just 2 of these products, but at least 8, maybe more.</a:t>
            </a:r>
          </a:p>
          <a:p>
            <a:pPr lvl="1"/>
            <a:r>
              <a:rPr lang="en-US" dirty="0"/>
              <a:t>Other brands may use this same chip and code, based on product descriptions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4CABD1-3F35-490F-BE27-73BE26D0E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8" t="14694" r="27114" b="15792"/>
          <a:stretch/>
        </p:blipFill>
        <p:spPr bwMode="auto">
          <a:xfrm>
            <a:off x="9557238" y="3520215"/>
            <a:ext cx="2171700" cy="333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069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C2F4-EE29-430B-807C-9A8C2B4A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TappLock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569DA-162D-4708-9710-7AF441466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previous worst biometric lock was the </a:t>
            </a:r>
            <a:r>
              <a:rPr lang="en-US" dirty="0" err="1"/>
              <a:t>TappLock</a:t>
            </a:r>
            <a:r>
              <a:rPr lang="en-US" dirty="0"/>
              <a:t> fingerprint lock </a:t>
            </a:r>
          </a:p>
          <a:p>
            <a:pPr lvl="1"/>
            <a:r>
              <a:rPr lang="en-US" dirty="0"/>
              <a:t>It effectively broadcasted its key over Bluetooth (now fixed)</a:t>
            </a:r>
          </a:p>
          <a:p>
            <a:pPr lvl="1"/>
            <a:r>
              <a:rPr lang="en-US" dirty="0" err="1"/>
              <a:t>TouchLock</a:t>
            </a:r>
            <a:r>
              <a:rPr lang="en-US" dirty="0"/>
              <a:t> has a Windows app instead of a phone app.</a:t>
            </a:r>
          </a:p>
          <a:p>
            <a:r>
              <a:rPr lang="en-US" dirty="0"/>
              <a:t>The </a:t>
            </a:r>
            <a:r>
              <a:rPr lang="en-US" dirty="0" err="1"/>
              <a:t>TappLock</a:t>
            </a:r>
            <a:r>
              <a:rPr lang="en-US" dirty="0"/>
              <a:t> has a “Morse Code” feature for unlocking it with a sequence of up to 12 short or long presses</a:t>
            </a:r>
          </a:p>
          <a:p>
            <a:pPr lvl="1"/>
            <a:r>
              <a:rPr lang="en-US" dirty="0" err="1"/>
              <a:t>TouchLock</a:t>
            </a:r>
            <a:r>
              <a:rPr lang="en-US" dirty="0"/>
              <a:t> copies that, but worse.</a:t>
            </a:r>
          </a:p>
        </p:txBody>
      </p:sp>
    </p:spTree>
    <p:extLst>
      <p:ext uri="{BB962C8B-B14F-4D97-AF65-F5344CB8AC3E}">
        <p14:creationId xmlns:p14="http://schemas.microsoft.com/office/powerpoint/2010/main" val="327696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1218F-6755-4843-8EF8-CBF8CD094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Fingerprints as Passwords/Keys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0F58A-B63A-4F70-87C4-0F87BA63E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Fingerprints are unchangeable and you leave a copy of them on literally everything you touch</a:t>
            </a:r>
          </a:p>
          <a:p>
            <a:pPr lvl="1"/>
            <a:r>
              <a:rPr lang="en-US" dirty="0"/>
              <a:t>Exactly the qualities you want in a password. </a:t>
            </a:r>
          </a:p>
          <a:p>
            <a:pPr lvl="1"/>
            <a:r>
              <a:rPr lang="en-US" dirty="0"/>
              <a:t>Why not protect your physical possessions with them, too?</a:t>
            </a:r>
          </a:p>
          <a:p>
            <a:r>
              <a:rPr lang="en-US" dirty="0"/>
              <a:t>The lock has a fingerprint reader, this is the primary intended way to unlock it</a:t>
            </a:r>
          </a:p>
          <a:p>
            <a:pPr lvl="1"/>
            <a:r>
              <a:rPr lang="en-US" dirty="0"/>
              <a:t>Works well, </a:t>
            </a:r>
            <a:r>
              <a:rPr lang="en-US" dirty="0" err="1"/>
              <a:t>kinda</a:t>
            </a:r>
            <a:r>
              <a:rPr lang="en-US" dirty="0"/>
              <a:t> nifty</a:t>
            </a:r>
          </a:p>
        </p:txBody>
      </p:sp>
    </p:spTree>
    <p:extLst>
      <p:ext uri="{BB962C8B-B14F-4D97-AF65-F5344CB8AC3E}">
        <p14:creationId xmlns:p14="http://schemas.microsoft.com/office/powerpoint/2010/main" val="844968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189D-AD7D-4E71-AF82-DBA1B8175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Brute Force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B07D8-4AB1-4CDA-8713-295879C4F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295374" cy="4351338"/>
          </a:xfrm>
        </p:spPr>
        <p:txBody>
          <a:bodyPr>
            <a:normAutofit/>
          </a:bodyPr>
          <a:lstStyle/>
          <a:p>
            <a:r>
              <a:rPr lang="en-US" dirty="0"/>
              <a:t>2nd intended way to open it: "Morse Code“ pattern of short or long presses</a:t>
            </a:r>
          </a:p>
          <a:p>
            <a:pPr lvl="1"/>
            <a:r>
              <a:rPr lang="en-US" dirty="0" err="1"/>
              <a:t>TappLock</a:t>
            </a:r>
            <a:r>
              <a:rPr lang="en-US" dirty="0"/>
              <a:t> has a similar feature of 6 to 12 long patterns; </a:t>
            </a:r>
            <a:r>
              <a:rPr lang="en-US" dirty="0" err="1"/>
              <a:t>keyspace</a:t>
            </a:r>
            <a:r>
              <a:rPr lang="en-US" dirty="0"/>
              <a:t> is 8128 codes.</a:t>
            </a:r>
          </a:p>
          <a:p>
            <a:r>
              <a:rPr lang="en-US" dirty="0" err="1"/>
              <a:t>Touchlock</a:t>
            </a:r>
            <a:r>
              <a:rPr lang="en-US" dirty="0"/>
              <a:t> allows exactly 6 presses for a </a:t>
            </a:r>
            <a:r>
              <a:rPr lang="en-US" dirty="0" err="1"/>
              <a:t>keyspace</a:t>
            </a:r>
            <a:r>
              <a:rPr lang="en-US" dirty="0"/>
              <a:t> of 2^6 or 64 possible keys.                </a:t>
            </a:r>
          </a:p>
          <a:p>
            <a:r>
              <a:rPr lang="en-US" dirty="0"/>
              <a:t>Takes about 18 seconds to test 4 average patterns,</a:t>
            </a:r>
          </a:p>
          <a:p>
            <a:pPr lvl="1"/>
            <a:r>
              <a:rPr lang="en-US" dirty="0"/>
              <a:t>All 64 will take just over 14 min, on average 7 min to crack the lock</a:t>
            </a:r>
          </a:p>
        </p:txBody>
      </p:sp>
    </p:spTree>
    <p:extLst>
      <p:ext uri="{BB962C8B-B14F-4D97-AF65-F5344CB8AC3E}">
        <p14:creationId xmlns:p14="http://schemas.microsoft.com/office/powerpoint/2010/main" val="109243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641D-E104-4B87-A85E-628159BA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Brute Force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20B05-2224-4FC0-A378-F33511D54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21061" cy="4351338"/>
          </a:xfrm>
        </p:spPr>
        <p:txBody>
          <a:bodyPr>
            <a:normAutofit/>
          </a:bodyPr>
          <a:lstStyle/>
          <a:p>
            <a:r>
              <a:rPr lang="en-US" dirty="0"/>
              <a:t>The lock has yet another way to open it: a PIN sent over USB from a Windows app.</a:t>
            </a:r>
          </a:p>
          <a:p>
            <a:pPr lvl="1"/>
            <a:r>
              <a:rPr lang="en-US" dirty="0"/>
              <a:t>Lock identifies as a </a:t>
            </a:r>
            <a:r>
              <a:rPr lang="en-US" b="1" dirty="0"/>
              <a:t>Mentor Graphics CDROM</a:t>
            </a:r>
          </a:p>
          <a:p>
            <a:pPr lvl="1"/>
            <a:r>
              <a:rPr lang="en-US" dirty="0"/>
              <a:t>Windows tries to mount that drive and fails instantly, probably because it's a lock.</a:t>
            </a:r>
          </a:p>
          <a:p>
            <a:r>
              <a:rPr lang="en-US" dirty="0"/>
              <a:t>This PIN feature is </a:t>
            </a:r>
            <a:r>
              <a:rPr lang="en-US" b="1" dirty="0"/>
              <a:t>mandatory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you don't set the PIN, it is still active 	with a default PIN</a:t>
            </a:r>
          </a:p>
          <a:p>
            <a:pPr lvl="1"/>
            <a:r>
              <a:rPr lang="en-US" dirty="0"/>
              <a:t>Default PIN is set to 0000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7BADE-250B-454E-A313-2D6EAB5AB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670" y="2031592"/>
            <a:ext cx="3810330" cy="4336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690FB8-15E8-43F3-8682-34B8E5E40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670" y="4334607"/>
            <a:ext cx="7544454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6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1BA29-DF16-4E51-8575-426068E6C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Penetration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A1471-2476-4D1F-A929-4D2F79465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4235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 tried prying it open and using a chisel, but the lock kept moving</a:t>
            </a:r>
          </a:p>
          <a:p>
            <a:pPr lvl="1"/>
            <a:r>
              <a:rPr lang="en-US" dirty="0"/>
              <a:t>In order to keep is still I clamped in a vice, and heard some popping noises</a:t>
            </a:r>
          </a:p>
          <a:p>
            <a:pPr lvl="1"/>
            <a:r>
              <a:rPr lang="en-US" dirty="0"/>
              <a:t>I tightened the clamp, heard more popping noises.</a:t>
            </a:r>
          </a:p>
          <a:p>
            <a:pPr lvl="1"/>
            <a:r>
              <a:rPr lang="en-US" dirty="0"/>
              <a:t>Tightened it more, and *pop* the front popped off, revealing all the electronic and mechanics. </a:t>
            </a:r>
          </a:p>
          <a:p>
            <a:r>
              <a:rPr lang="en-US" dirty="0"/>
              <a:t>Not welded together</a:t>
            </a:r>
          </a:p>
          <a:p>
            <a:r>
              <a:rPr lang="en-US" dirty="0"/>
              <a:t>Not even screwed together</a:t>
            </a:r>
          </a:p>
          <a:p>
            <a:r>
              <a:rPr lang="en-US" dirty="0"/>
              <a:t>Held on by tension and a rubber gasket.</a:t>
            </a:r>
          </a:p>
          <a:p>
            <a:r>
              <a:rPr lang="en-US" dirty="0"/>
              <a:t>This is a very fast attack, but requires a 50 </a:t>
            </a:r>
            <a:r>
              <a:rPr lang="en-US" dirty="0" err="1"/>
              <a:t>lbs</a:t>
            </a:r>
            <a:r>
              <a:rPr lang="en-US" dirty="0"/>
              <a:t> vice. Not super practical.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B5589-D016-4312-A24F-516DA60A1B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2"/>
          <a:stretch/>
        </p:blipFill>
        <p:spPr>
          <a:xfrm rot="10800000">
            <a:off x="8645977" y="70338"/>
            <a:ext cx="3507712" cy="2453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5720B3-9B49-4D2B-ABB4-4FD8BCA079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02"/>
          <a:stretch/>
        </p:blipFill>
        <p:spPr>
          <a:xfrm rot="10800000">
            <a:off x="8585707" y="2591756"/>
            <a:ext cx="3606291" cy="2104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27271C-5EDB-445B-BBAA-D15D25596F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5" r="4264" b="15599"/>
          <a:stretch/>
        </p:blipFill>
        <p:spPr>
          <a:xfrm rot="10800000">
            <a:off x="8580550" y="4830898"/>
            <a:ext cx="3598050" cy="202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3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5B60-FA34-4209-92A1-86A65EFF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USB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71651-37C6-4D8B-928F-00A3D2C5E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Wireshark for USB capture while using the PIN entry app, saw 3 packets per PIN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499B2-9E26-4E02-B161-71922BAE1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30" y="2600034"/>
            <a:ext cx="8444593" cy="424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25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1985</TotalTime>
  <Words>557</Words>
  <Application>Microsoft Office PowerPoint</Application>
  <PresentationFormat>Widescreen</PresentationFormat>
  <Paragraphs>61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The Least Secure Lock on Earth?</vt:lpstr>
      <vt:lpstr>Introduction</vt:lpstr>
      <vt:lpstr>The TouchLock</vt:lpstr>
      <vt:lpstr>TappLock</vt:lpstr>
      <vt:lpstr>Fingerprints as Passwords/Keys</vt:lpstr>
      <vt:lpstr>Manual Brute Force Attack</vt:lpstr>
      <vt:lpstr>USB Brute Force attack</vt:lpstr>
      <vt:lpstr>Physical Penetration</vt:lpstr>
      <vt:lpstr>Analyzing USB Traffic</vt:lpstr>
      <vt:lpstr>Analyzing USB Traffic</vt:lpstr>
      <vt:lpstr>The USB Attack</vt:lpstr>
      <vt:lpstr>Company Response</vt:lpstr>
      <vt:lpstr>Conclusion</vt:lpstr>
    </vt:vector>
  </TitlesOfParts>
  <Company>Dell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Kintigh, Seth</dc:creator>
  <cp:lastModifiedBy>Kintigh, Seth</cp:lastModifiedBy>
  <cp:revision>4</cp:revision>
  <dcterms:created xsi:type="dcterms:W3CDTF">2022-07-31T01:35:19Z</dcterms:created>
  <dcterms:modified xsi:type="dcterms:W3CDTF">2022-08-13T18:52:53Z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ad3be33-4108-4738-9e07-d8656a181486_Enabled">
    <vt:lpwstr>true</vt:lpwstr>
  </property>
  <property fmtid="{D5CDD505-2E9C-101B-9397-08002B2CF9AE}" pid="3" name="MSIP_Label_dad3be33-4108-4738-9e07-d8656a181486_SetDate">
    <vt:lpwstr>2022-07-31T21:31:02Z</vt:lpwstr>
  </property>
  <property fmtid="{D5CDD505-2E9C-101B-9397-08002B2CF9AE}" pid="4" name="MSIP_Label_dad3be33-4108-4738-9e07-d8656a181486_Method">
    <vt:lpwstr>Privileged</vt:lpwstr>
  </property>
  <property fmtid="{D5CDD505-2E9C-101B-9397-08002B2CF9AE}" pid="5" name="MSIP_Label_dad3be33-4108-4738-9e07-d8656a181486_Name">
    <vt:lpwstr>Public No Visual Label</vt:lpwstr>
  </property>
  <property fmtid="{D5CDD505-2E9C-101B-9397-08002B2CF9AE}" pid="6" name="MSIP_Label_dad3be33-4108-4738-9e07-d8656a181486_SiteId">
    <vt:lpwstr>945c199a-83a2-4e80-9f8c-5a91be5752dd</vt:lpwstr>
  </property>
  <property fmtid="{D5CDD505-2E9C-101B-9397-08002B2CF9AE}" pid="7" name="MSIP_Label_dad3be33-4108-4738-9e07-d8656a181486_ActionId">
    <vt:lpwstr>68d1a375-c6d3-4f5c-93cd-32ec5e041c71</vt:lpwstr>
  </property>
  <property fmtid="{D5CDD505-2E9C-101B-9397-08002B2CF9AE}" pid="8" name="MSIP_Label_dad3be33-4108-4738-9e07-d8656a181486_ContentBits">
    <vt:lpwstr>0</vt:lpwstr>
  </property>
</Properties>
</file>